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0" r:id="rId2"/>
    <p:sldId id="261" r:id="rId3"/>
    <p:sldId id="262" r:id="rId4"/>
    <p:sldId id="264" r:id="rId5"/>
    <p:sldId id="267" r:id="rId6"/>
    <p:sldId id="272" r:id="rId7"/>
    <p:sldId id="269" r:id="rId8"/>
    <p:sldId id="277" r:id="rId9"/>
    <p:sldId id="276" r:id="rId10"/>
    <p:sldId id="275" r:id="rId11"/>
    <p:sldId id="274" r:id="rId12"/>
    <p:sldId id="273" r:id="rId13"/>
    <p:sldId id="281" r:id="rId14"/>
    <p:sldId id="280" r:id="rId15"/>
    <p:sldId id="279" r:id="rId16"/>
    <p:sldId id="282" r:id="rId17"/>
    <p:sldId id="278" r:id="rId18"/>
    <p:sldId id="283" r:id="rId19"/>
    <p:sldId id="284" r:id="rId20"/>
    <p:sldId id="285" r:id="rId21"/>
    <p:sldId id="287" r:id="rId22"/>
    <p:sldId id="288" r:id="rId23"/>
    <p:sldId id="289" r:id="rId24"/>
    <p:sldId id="25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FFFFFF"/>
    <a:srgbClr val="B95659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3ECFD-DBA1-4314-9425-E8E3A3F100D4}" v="155" dt="2020-08-28T20:04:42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1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196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B1D38730-C6EF-4438-BC66-37CC57FC42D7}"/>
    <pc:docChg chg="undo custSel mod addSld delSld modSld">
      <pc:chgData name="Christine Jarka" userId="27407dc7-5536-4242-9797-21c37323e07b" providerId="ADAL" clId="{B1D38730-C6EF-4438-BC66-37CC57FC42D7}" dt="2020-08-28T17:10:27.256" v="818" actId="20577"/>
      <pc:docMkLst>
        <pc:docMk/>
      </pc:docMkLst>
      <pc:sldChg chg="addSp delSp modSp modTransition delAnim">
        <pc:chgData name="Christine Jarka" userId="27407dc7-5536-4242-9797-21c37323e07b" providerId="ADAL" clId="{B1D38730-C6EF-4438-BC66-37CC57FC42D7}" dt="2020-08-28T16:06:33.981" v="735" actId="20577"/>
        <pc:sldMkLst>
          <pc:docMk/>
          <pc:sldMk cId="2126766571" sldId="260"/>
        </pc:sldMkLst>
        <pc:spChg chg="mod">
          <ac:chgData name="Christine Jarka" userId="27407dc7-5536-4242-9797-21c37323e07b" providerId="ADAL" clId="{B1D38730-C6EF-4438-BC66-37CC57FC42D7}" dt="2020-08-28T16:06:33.981" v="735" actId="20577"/>
          <ac:spMkLst>
            <pc:docMk/>
            <pc:sldMk cId="2126766571" sldId="260"/>
            <ac:spMk id="19" creationId="{3C023796-A35B-4799-9D24-4EC2193AFDD5}"/>
          </ac:spMkLst>
        </pc:spChg>
        <pc:spChg chg="mod">
          <ac:chgData name="Christine Jarka" userId="27407dc7-5536-4242-9797-21c37323e07b" providerId="ADAL" clId="{B1D38730-C6EF-4438-BC66-37CC57FC42D7}" dt="2020-08-28T12:38:58.936" v="55" actId="20577"/>
          <ac:spMkLst>
            <pc:docMk/>
            <pc:sldMk cId="2126766571" sldId="260"/>
            <ac:spMk id="22" creationId="{EF73AAF0-AE2F-4202-98F3-9DEB7FA17BA6}"/>
          </ac:spMkLst>
        </pc:spChg>
        <pc:grpChg chg="del">
          <ac:chgData name="Christine Jarka" userId="27407dc7-5536-4242-9797-21c37323e07b" providerId="ADAL" clId="{B1D38730-C6EF-4438-BC66-37CC57FC42D7}" dt="2020-08-28T13:24:54.934" v="57" actId="478"/>
          <ac:grpSpMkLst>
            <pc:docMk/>
            <pc:sldMk cId="2126766571" sldId="260"/>
            <ac:grpSpMk id="13" creationId="{3DDF603A-7DE7-4A49-8B50-C9906E41CA9F}"/>
          </ac:grpSpMkLst>
        </pc:grpChg>
        <pc:grpChg chg="ord">
          <ac:chgData name="Christine Jarka" userId="27407dc7-5536-4242-9797-21c37323e07b" providerId="ADAL" clId="{B1D38730-C6EF-4438-BC66-37CC57FC42D7}" dt="2020-08-28T16:03:28.667" v="712" actId="166"/>
          <ac:grpSpMkLst>
            <pc:docMk/>
            <pc:sldMk cId="2126766571" sldId="260"/>
            <ac:grpSpMk id="30" creationId="{8FE68E50-9407-4D78-B696-D40BB471D9FA}"/>
          </ac:grpSpMkLst>
        </pc:grpChg>
        <pc:picChg chg="add del mod">
          <ac:chgData name="Christine Jarka" userId="27407dc7-5536-4242-9797-21c37323e07b" providerId="ADAL" clId="{B1D38730-C6EF-4438-BC66-37CC57FC42D7}" dt="2020-08-28T15:07:35.987" v="71" actId="478"/>
          <ac:picMkLst>
            <pc:docMk/>
            <pc:sldMk cId="2126766571" sldId="260"/>
            <ac:picMk id="3" creationId="{15B3FFFD-1B21-4068-A53A-45CFE52C4F99}"/>
          </ac:picMkLst>
        </pc:picChg>
        <pc:picChg chg="del">
          <ac:chgData name="Christine Jarka" userId="27407dc7-5536-4242-9797-21c37323e07b" providerId="ADAL" clId="{B1D38730-C6EF-4438-BC66-37CC57FC42D7}" dt="2020-08-28T12:39:02.143" v="56" actId="478"/>
          <ac:picMkLst>
            <pc:docMk/>
            <pc:sldMk cId="2126766571" sldId="260"/>
            <ac:picMk id="5" creationId="{1872FE4E-3A63-4956-9D1D-0D39C5DEBABC}"/>
          </ac:picMkLst>
        </pc:picChg>
        <pc:picChg chg="add del mod">
          <ac:chgData name="Christine Jarka" userId="27407dc7-5536-4242-9797-21c37323e07b" providerId="ADAL" clId="{B1D38730-C6EF-4438-BC66-37CC57FC42D7}" dt="2020-08-28T15:08:05.915" v="74" actId="478"/>
          <ac:picMkLst>
            <pc:docMk/>
            <pc:sldMk cId="2126766571" sldId="260"/>
            <ac:picMk id="6" creationId="{078A5CDA-31C5-4DEF-83A2-79BFB3BC1C08}"/>
          </ac:picMkLst>
        </pc:picChg>
        <pc:picChg chg="add del mod">
          <ac:chgData name="Christine Jarka" userId="27407dc7-5536-4242-9797-21c37323e07b" providerId="ADAL" clId="{B1D38730-C6EF-4438-BC66-37CC57FC42D7}" dt="2020-08-28T15:16:27.084" v="133" actId="478"/>
          <ac:picMkLst>
            <pc:docMk/>
            <pc:sldMk cId="2126766571" sldId="260"/>
            <ac:picMk id="7" creationId="{EDF14D1B-4BAD-4969-A961-69A240D150D5}"/>
          </ac:picMkLst>
        </pc:picChg>
        <pc:picChg chg="add mod">
          <ac:chgData name="Christine Jarka" userId="27407dc7-5536-4242-9797-21c37323e07b" providerId="ADAL" clId="{B1D38730-C6EF-4438-BC66-37CC57FC42D7}" dt="2020-08-28T16:03:23.772" v="711" actId="1036"/>
          <ac:picMkLst>
            <pc:docMk/>
            <pc:sldMk cId="2126766571" sldId="260"/>
            <ac:picMk id="9" creationId="{BEFB172E-418A-477D-8713-3B557AEA132D}"/>
          </ac:picMkLst>
        </pc:picChg>
      </pc:sldChg>
      <pc:sldChg chg="addSp delSp modSp add mod modTransition setBg">
        <pc:chgData name="Christine Jarka" userId="27407dc7-5536-4242-9797-21c37323e07b" providerId="ADAL" clId="{B1D38730-C6EF-4438-BC66-37CC57FC42D7}" dt="2020-08-28T16:03:17.619" v="708" actId="1036"/>
        <pc:sldMkLst>
          <pc:docMk/>
          <pc:sldMk cId="1338061293" sldId="261"/>
        </pc:sldMkLst>
        <pc:spChg chg="mod">
          <ac:chgData name="Christine Jarka" userId="27407dc7-5536-4242-9797-21c37323e07b" providerId="ADAL" clId="{B1D38730-C6EF-4438-BC66-37CC57FC42D7}" dt="2020-08-28T15:24:59.008" v="267" actId="14100"/>
          <ac:spMkLst>
            <pc:docMk/>
            <pc:sldMk cId="1338061293" sldId="261"/>
            <ac:spMk id="2" creationId="{12748B66-8EA7-43DB-B309-3C0A97C3A1FD}"/>
          </ac:spMkLst>
        </pc:spChg>
        <pc:spChg chg="add mod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4" creationId="{E00E6283-0DF7-4A7B-8E25-714A4EE91269}"/>
          </ac:spMkLst>
        </pc:spChg>
        <pc:spChg chg="add mod">
          <ac:chgData name="Christine Jarka" userId="27407dc7-5536-4242-9797-21c37323e07b" providerId="ADAL" clId="{B1D38730-C6EF-4438-BC66-37CC57FC42D7}" dt="2020-08-28T15:13:09.128" v="131" actId="11529"/>
          <ac:spMkLst>
            <pc:docMk/>
            <pc:sldMk cId="1338061293" sldId="261"/>
            <ac:spMk id="5" creationId="{B272DA4A-8766-4FD9-9BAC-E545BB31A5A5}"/>
          </ac:spMkLst>
        </pc:spChg>
        <pc:spChg chg="add mod">
          <ac:chgData name="Christine Jarka" userId="27407dc7-5536-4242-9797-21c37323e07b" providerId="ADAL" clId="{B1D38730-C6EF-4438-BC66-37CC57FC42D7}" dt="2020-08-28T15:18:41.316" v="228" actId="20577"/>
          <ac:spMkLst>
            <pc:docMk/>
            <pc:sldMk cId="1338061293" sldId="261"/>
            <ac:spMk id="8" creationId="{BAE983FE-4458-4B19-AB47-89AE17057865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2" creationId="{231BF440-39FA-4087-84CC-2EEC0BBDAF29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4" creationId="{F04E4CBA-303B-48BD-8451-C2701CB0EEBF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6" creationId="{F6CA58B3-AFCC-4A40-9882-50D5080879B0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18" creationId="{75C56826-D4E5-42ED-8529-079651CB3005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20" creationId="{82095FCE-EF05-4443-B97A-85DEE3A5CA17}"/>
          </ac:spMkLst>
        </pc:spChg>
        <pc:spChg chg="add del">
          <ac:chgData name="Christine Jarka" userId="27407dc7-5536-4242-9797-21c37323e07b" providerId="ADAL" clId="{B1D38730-C6EF-4438-BC66-37CC57FC42D7}" dt="2020-08-28T15:17:16.639" v="148" actId="26606"/>
          <ac:spMkLst>
            <pc:docMk/>
            <pc:sldMk cId="1338061293" sldId="261"/>
            <ac:spMk id="22" creationId="{CA00AE6B-AA30-4CF8-BA6F-339B780AD76C}"/>
          </ac:spMkLst>
        </pc:spChg>
        <pc:picChg chg="add del mod ord">
          <ac:chgData name="Christine Jarka" userId="27407dc7-5536-4242-9797-21c37323e07b" providerId="ADAL" clId="{B1D38730-C6EF-4438-BC66-37CC57FC42D7}" dt="2020-08-28T15:17:20.315" v="149" actId="478"/>
          <ac:picMkLst>
            <pc:docMk/>
            <pc:sldMk cId="1338061293" sldId="261"/>
            <ac:picMk id="3" creationId="{2545A0B1-9A88-4447-9E4B-D56C24466E96}"/>
          </ac:picMkLst>
        </pc:picChg>
        <pc:picChg chg="add mod ord">
          <ac:chgData name="Christine Jarka" userId="27407dc7-5536-4242-9797-21c37323e07b" providerId="ADAL" clId="{B1D38730-C6EF-4438-BC66-37CC57FC42D7}" dt="2020-08-28T16:03:17.619" v="708" actId="1036"/>
          <ac:picMkLst>
            <pc:docMk/>
            <pc:sldMk cId="1338061293" sldId="261"/>
            <ac:picMk id="7" creationId="{24768ADB-AD03-49C7-8809-C75E55F5B04B}"/>
          </ac:picMkLst>
        </pc:picChg>
      </pc:sldChg>
      <pc:sldChg chg="addSp modSp add modTransition">
        <pc:chgData name="Christine Jarka" userId="27407dc7-5536-4242-9797-21c37323e07b" providerId="ADAL" clId="{B1D38730-C6EF-4438-BC66-37CC57FC42D7}" dt="2020-08-28T16:02:53.654" v="703"/>
        <pc:sldMkLst>
          <pc:docMk/>
          <pc:sldMk cId="1517889836" sldId="262"/>
        </pc:sldMkLst>
        <pc:spChg chg="mod">
          <ac:chgData name="Christine Jarka" userId="27407dc7-5536-4242-9797-21c37323e07b" providerId="ADAL" clId="{B1D38730-C6EF-4438-BC66-37CC57FC42D7}" dt="2020-08-28T15:49:10.740" v="391" actId="20577"/>
          <ac:spMkLst>
            <pc:docMk/>
            <pc:sldMk cId="1517889836" sldId="262"/>
            <ac:spMk id="2" creationId="{33F26DF9-EBFA-471B-8932-37D6CF3A3AB3}"/>
          </ac:spMkLst>
        </pc:spChg>
        <pc:picChg chg="add mod">
          <ac:chgData name="Christine Jarka" userId="27407dc7-5536-4242-9797-21c37323e07b" providerId="ADAL" clId="{B1D38730-C6EF-4438-BC66-37CC57FC42D7}" dt="2020-08-28T15:24:47.018" v="266" actId="1076"/>
          <ac:picMkLst>
            <pc:docMk/>
            <pc:sldMk cId="1517889836" sldId="262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4:57.947" v="58" actId="2696"/>
        <pc:sldMkLst>
          <pc:docMk/>
          <pc:sldMk cId="586644614" sldId="263"/>
        </pc:sldMkLst>
      </pc:sldChg>
      <pc:sldChg chg="addSp modSp add del modTransition">
        <pc:chgData name="Christine Jarka" userId="27407dc7-5536-4242-9797-21c37323e07b" providerId="ADAL" clId="{B1D38730-C6EF-4438-BC66-37CC57FC42D7}" dt="2020-08-28T16:04:37.055" v="713" actId="2696"/>
        <pc:sldMkLst>
          <pc:docMk/>
          <pc:sldMk cId="1871409369" sldId="263"/>
        </pc:sldMkLst>
        <pc:spChg chg="mod">
          <ac:chgData name="Christine Jarka" userId="27407dc7-5536-4242-9797-21c37323e07b" providerId="ADAL" clId="{B1D38730-C6EF-4438-BC66-37CC57FC42D7}" dt="2020-08-28T15:28:03.644" v="328" actId="20577"/>
          <ac:spMkLst>
            <pc:docMk/>
            <pc:sldMk cId="1871409369" sldId="263"/>
            <ac:spMk id="2" creationId="{33F26DF9-EBFA-471B-8932-37D6CF3A3AB3}"/>
          </ac:spMkLst>
        </pc:spChg>
        <pc:spChg chg="add mod">
          <ac:chgData name="Christine Jarka" userId="27407dc7-5536-4242-9797-21c37323e07b" providerId="ADAL" clId="{B1D38730-C6EF-4438-BC66-37CC57FC42D7}" dt="2020-08-28T15:28:40.835" v="381" actId="20577"/>
          <ac:spMkLst>
            <pc:docMk/>
            <pc:sldMk cId="1871409369" sldId="263"/>
            <ac:spMk id="5" creationId="{98CADAA9-7AFF-4F6D-AF81-E65E3590DE65}"/>
          </ac:spMkLst>
        </pc:spChg>
        <pc:picChg chg="mod">
          <ac:chgData name="Christine Jarka" userId="27407dc7-5536-4242-9797-21c37323e07b" providerId="ADAL" clId="{B1D38730-C6EF-4438-BC66-37CC57FC42D7}" dt="2020-08-28T15:36:07.344" v="382" actId="14826"/>
          <ac:picMkLst>
            <pc:docMk/>
            <pc:sldMk cId="1871409369" sldId="263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4:59.882" v="59" actId="2696"/>
        <pc:sldMkLst>
          <pc:docMk/>
          <pc:sldMk cId="3244284068" sldId="264"/>
        </pc:sldMkLst>
      </pc:sldChg>
      <pc:sldChg chg="delSp modSp add modTransition">
        <pc:chgData name="Christine Jarka" userId="27407dc7-5536-4242-9797-21c37323e07b" providerId="ADAL" clId="{B1D38730-C6EF-4438-BC66-37CC57FC42D7}" dt="2020-08-28T17:10:27.256" v="818" actId="20577"/>
        <pc:sldMkLst>
          <pc:docMk/>
          <pc:sldMk cId="3410258165" sldId="264"/>
        </pc:sldMkLst>
        <pc:spChg chg="mod">
          <ac:chgData name="Christine Jarka" userId="27407dc7-5536-4242-9797-21c37323e07b" providerId="ADAL" clId="{B1D38730-C6EF-4438-BC66-37CC57FC42D7}" dt="2020-08-28T17:10:27.256" v="818" actId="20577"/>
          <ac:spMkLst>
            <pc:docMk/>
            <pc:sldMk cId="3410258165" sldId="264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13.741" v="813" actId="478"/>
          <ac:spMkLst>
            <pc:docMk/>
            <pc:sldMk cId="3410258165" sldId="264"/>
            <ac:spMk id="5" creationId="{98CADAA9-7AFF-4F6D-AF81-E65E3590DE65}"/>
          </ac:spMkLst>
        </pc:spChg>
      </pc:sldChg>
      <pc:sldChg chg="add del">
        <pc:chgData name="Christine Jarka" userId="27407dc7-5536-4242-9797-21c37323e07b" providerId="ADAL" clId="{B1D38730-C6EF-4438-BC66-37CC57FC42D7}" dt="2020-08-28T15:58:21.186" v="562" actId="2696"/>
        <pc:sldMkLst>
          <pc:docMk/>
          <pc:sldMk cId="3706629820" sldId="265"/>
        </pc:sldMkLst>
      </pc:sldChg>
      <pc:sldChg chg="add del">
        <pc:chgData name="Christine Jarka" userId="27407dc7-5536-4242-9797-21c37323e07b" providerId="ADAL" clId="{B1D38730-C6EF-4438-BC66-37CC57FC42D7}" dt="2020-08-28T15:58:19.775" v="561" actId="2696"/>
        <pc:sldMkLst>
          <pc:docMk/>
          <pc:sldMk cId="3965369334" sldId="266"/>
        </pc:sldMkLst>
      </pc:sldChg>
      <pc:sldChg chg="del">
        <pc:chgData name="Christine Jarka" userId="27407dc7-5536-4242-9797-21c37323e07b" providerId="ADAL" clId="{B1D38730-C6EF-4438-BC66-37CC57FC42D7}" dt="2020-08-28T13:25:00.606" v="60" actId="2696"/>
        <pc:sldMkLst>
          <pc:docMk/>
          <pc:sldMk cId="3998812754" sldId="266"/>
        </pc:sldMkLst>
      </pc:sldChg>
      <pc:sldChg chg="addSp delSp modSp add modTransition">
        <pc:chgData name="Christine Jarka" userId="27407dc7-5536-4242-9797-21c37323e07b" providerId="ADAL" clId="{B1D38730-C6EF-4438-BC66-37CC57FC42D7}" dt="2020-08-28T16:05:59.202" v="721" actId="14826"/>
        <pc:sldMkLst>
          <pc:docMk/>
          <pc:sldMk cId="920875554" sldId="267"/>
        </pc:sldMkLst>
        <pc:spChg chg="mod">
          <ac:chgData name="Christine Jarka" userId="27407dc7-5536-4242-9797-21c37323e07b" providerId="ADAL" clId="{B1D38730-C6EF-4438-BC66-37CC57FC42D7}" dt="2020-08-28T15:50:25.924" v="468" actId="20577"/>
          <ac:spMkLst>
            <pc:docMk/>
            <pc:sldMk cId="920875554" sldId="267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5:50:32.332" v="469" actId="478"/>
          <ac:spMkLst>
            <pc:docMk/>
            <pc:sldMk cId="920875554" sldId="267"/>
            <ac:spMk id="5" creationId="{98CADAA9-7AFF-4F6D-AF81-E65E3590DE65}"/>
          </ac:spMkLst>
        </pc:spChg>
        <pc:spChg chg="add del mod">
          <ac:chgData name="Christine Jarka" userId="27407dc7-5536-4242-9797-21c37323e07b" providerId="ADAL" clId="{B1D38730-C6EF-4438-BC66-37CC57FC42D7}" dt="2020-08-28T16:05:13.323" v="715" actId="478"/>
          <ac:spMkLst>
            <pc:docMk/>
            <pc:sldMk cId="920875554" sldId="267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05:59.202" v="721" actId="14826"/>
          <ac:picMkLst>
            <pc:docMk/>
            <pc:sldMk cId="920875554" sldId="267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5:01.315" v="61" actId="2696"/>
        <pc:sldMkLst>
          <pc:docMk/>
          <pc:sldMk cId="4183896473" sldId="267"/>
        </pc:sldMkLst>
      </pc:sldChg>
      <pc:sldChg chg="add del">
        <pc:chgData name="Christine Jarka" userId="27407dc7-5536-4242-9797-21c37323e07b" providerId="ADAL" clId="{B1D38730-C6EF-4438-BC66-37CC57FC42D7}" dt="2020-08-28T15:59:44.679" v="610" actId="2696"/>
        <pc:sldMkLst>
          <pc:docMk/>
          <pc:sldMk cId="3927020157" sldId="268"/>
        </pc:sldMkLst>
      </pc:sldChg>
      <pc:sldChg chg="del">
        <pc:chgData name="Christine Jarka" userId="27407dc7-5536-4242-9797-21c37323e07b" providerId="ADAL" clId="{B1D38730-C6EF-4438-BC66-37CC57FC42D7}" dt="2020-08-28T13:25:02.082" v="62" actId="2696"/>
        <pc:sldMkLst>
          <pc:docMk/>
          <pc:sldMk cId="4184497679" sldId="268"/>
        </pc:sldMkLst>
      </pc:sldChg>
      <pc:sldChg chg="delSp modSp add modTransition">
        <pc:chgData name="Christine Jarka" userId="27407dc7-5536-4242-9797-21c37323e07b" providerId="ADAL" clId="{B1D38730-C6EF-4438-BC66-37CC57FC42D7}" dt="2020-08-28T16:57:15.494" v="742" actId="14826"/>
        <pc:sldMkLst>
          <pc:docMk/>
          <pc:sldMk cId="19376347" sldId="269"/>
        </pc:sldMkLst>
        <pc:spChg chg="mod">
          <ac:chgData name="Christine Jarka" userId="27407dc7-5536-4242-9797-21c37323e07b" providerId="ADAL" clId="{B1D38730-C6EF-4438-BC66-37CC57FC42D7}" dt="2020-08-28T16:55:03.152" v="739"/>
          <ac:spMkLst>
            <pc:docMk/>
            <pc:sldMk cId="19376347" sldId="269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6:55:04.451" v="741"/>
          <ac:spMkLst>
            <pc:docMk/>
            <pc:sldMk cId="19376347" sldId="269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57:15.494" v="742" actId="14826"/>
          <ac:picMkLst>
            <pc:docMk/>
            <pc:sldMk cId="19376347" sldId="269"/>
            <ac:picMk id="4" creationId="{0DC0BB89-8F3C-4F4B-B705-250F8B84F715}"/>
          </ac:picMkLst>
        </pc:picChg>
      </pc:sldChg>
      <pc:sldChg chg="del">
        <pc:chgData name="Christine Jarka" userId="27407dc7-5536-4242-9797-21c37323e07b" providerId="ADAL" clId="{B1D38730-C6EF-4438-BC66-37CC57FC42D7}" dt="2020-08-28T13:25:02.892" v="63" actId="2696"/>
        <pc:sldMkLst>
          <pc:docMk/>
          <pc:sldMk cId="3052343710" sldId="269"/>
        </pc:sldMkLst>
      </pc:sldChg>
      <pc:sldChg chg="add del">
        <pc:chgData name="Christine Jarka" userId="27407dc7-5536-4242-9797-21c37323e07b" providerId="ADAL" clId="{B1D38730-C6EF-4438-BC66-37CC57FC42D7}" dt="2020-08-28T15:59:29.288" v="608" actId="2696"/>
        <pc:sldMkLst>
          <pc:docMk/>
          <pc:sldMk cId="644751951" sldId="270"/>
        </pc:sldMkLst>
      </pc:sldChg>
      <pc:sldChg chg="del">
        <pc:chgData name="Christine Jarka" userId="27407dc7-5536-4242-9797-21c37323e07b" providerId="ADAL" clId="{B1D38730-C6EF-4438-BC66-37CC57FC42D7}" dt="2020-08-28T13:25:03.853" v="64" actId="2696"/>
        <pc:sldMkLst>
          <pc:docMk/>
          <pc:sldMk cId="2207634242" sldId="270"/>
        </pc:sldMkLst>
      </pc:sldChg>
      <pc:sldChg chg="del">
        <pc:chgData name="Christine Jarka" userId="27407dc7-5536-4242-9797-21c37323e07b" providerId="ADAL" clId="{B1D38730-C6EF-4438-BC66-37CC57FC42D7}" dt="2020-08-28T13:25:07.255" v="65" actId="2696"/>
        <pc:sldMkLst>
          <pc:docMk/>
          <pc:sldMk cId="123104565" sldId="271"/>
        </pc:sldMkLst>
      </pc:sldChg>
      <pc:sldChg chg="delSp modSp add modTransition">
        <pc:chgData name="Christine Jarka" userId="27407dc7-5536-4242-9797-21c37323e07b" providerId="ADAL" clId="{B1D38730-C6EF-4438-BC66-37CC57FC42D7}" dt="2020-08-28T17:02:23.518" v="815" actId="478"/>
        <pc:sldMkLst>
          <pc:docMk/>
          <pc:sldMk cId="312095403" sldId="271"/>
        </pc:sldMkLst>
        <pc:spChg chg="mod">
          <ac:chgData name="Christine Jarka" userId="27407dc7-5536-4242-9797-21c37323e07b" providerId="ADAL" clId="{B1D38730-C6EF-4438-BC66-37CC57FC42D7}" dt="2020-08-28T16:57:43.487" v="747" actId="20577"/>
          <ac:spMkLst>
            <pc:docMk/>
            <pc:sldMk cId="312095403" sldId="271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23.518" v="815" actId="478"/>
          <ac:spMkLst>
            <pc:docMk/>
            <pc:sldMk cId="312095403" sldId="271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5:58:51.807" v="564" actId="14826"/>
          <ac:picMkLst>
            <pc:docMk/>
            <pc:sldMk cId="312095403" sldId="271"/>
            <ac:picMk id="4" creationId="{0DC0BB89-8F3C-4F4B-B705-250F8B84F715}"/>
          </ac:picMkLst>
        </pc:picChg>
      </pc:sldChg>
      <pc:sldChg chg="modSp add del">
        <pc:chgData name="Christine Jarka" userId="27407dc7-5536-4242-9797-21c37323e07b" providerId="ADAL" clId="{B1D38730-C6EF-4438-BC66-37CC57FC42D7}" dt="2020-08-28T16:00:56.400" v="676" actId="2696"/>
        <pc:sldMkLst>
          <pc:docMk/>
          <pc:sldMk cId="1290811595" sldId="272"/>
        </pc:sldMkLst>
        <pc:spChg chg="mod">
          <ac:chgData name="Christine Jarka" userId="27407dc7-5536-4242-9797-21c37323e07b" providerId="ADAL" clId="{B1D38730-C6EF-4438-BC66-37CC57FC42D7}" dt="2020-08-28T16:00:18.125" v="674" actId="20577"/>
          <ac:spMkLst>
            <pc:docMk/>
            <pc:sldMk cId="1290811595" sldId="272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00:38.246" v="675" actId="14826"/>
          <ac:picMkLst>
            <pc:docMk/>
            <pc:sldMk cId="1290811595" sldId="272"/>
            <ac:picMk id="4" creationId="{0DC0BB89-8F3C-4F4B-B705-250F8B84F715}"/>
          </ac:picMkLst>
        </pc:picChg>
      </pc:sldChg>
      <pc:sldChg chg="delSp modSp add">
        <pc:chgData name="Christine Jarka" userId="27407dc7-5536-4242-9797-21c37323e07b" providerId="ADAL" clId="{B1D38730-C6EF-4438-BC66-37CC57FC42D7}" dt="2020-08-28T17:02:19.158" v="814" actId="478"/>
        <pc:sldMkLst>
          <pc:docMk/>
          <pc:sldMk cId="1882690554" sldId="272"/>
        </pc:sldMkLst>
        <pc:spChg chg="mod">
          <ac:chgData name="Christine Jarka" userId="27407dc7-5536-4242-9797-21c37323e07b" providerId="ADAL" clId="{B1D38730-C6EF-4438-BC66-37CC57FC42D7}" dt="2020-08-28T16:05:38.668" v="720" actId="20577"/>
          <ac:spMkLst>
            <pc:docMk/>
            <pc:sldMk cId="1882690554" sldId="272"/>
            <ac:spMk id="2" creationId="{33F26DF9-EBFA-471B-8932-37D6CF3A3AB3}"/>
          </ac:spMkLst>
        </pc:spChg>
        <pc:spChg chg="del mod">
          <ac:chgData name="Christine Jarka" userId="27407dc7-5536-4242-9797-21c37323e07b" providerId="ADAL" clId="{B1D38730-C6EF-4438-BC66-37CC57FC42D7}" dt="2020-08-28T17:02:19.158" v="814" actId="478"/>
          <ac:spMkLst>
            <pc:docMk/>
            <pc:sldMk cId="1882690554" sldId="272"/>
            <ac:spMk id="6" creationId="{4EA64B77-B23A-4A95-8594-F2CF79888491}"/>
          </ac:spMkLst>
        </pc:spChg>
      </pc:sldChg>
      <pc:sldChg chg="del">
        <pc:chgData name="Christine Jarka" userId="27407dc7-5536-4242-9797-21c37323e07b" providerId="ADAL" clId="{B1D38730-C6EF-4438-BC66-37CC57FC42D7}" dt="2020-08-28T13:25:09.065" v="66" actId="2696"/>
        <pc:sldMkLst>
          <pc:docMk/>
          <pc:sldMk cId="2789457248" sldId="272"/>
        </pc:sldMkLst>
      </pc:sldChg>
      <pc:sldChg chg="del">
        <pc:chgData name="Christine Jarka" userId="27407dc7-5536-4242-9797-21c37323e07b" providerId="ADAL" clId="{B1D38730-C6EF-4438-BC66-37CC57FC42D7}" dt="2020-08-28T13:25:14.551" v="67" actId="2696"/>
        <pc:sldMkLst>
          <pc:docMk/>
          <pc:sldMk cId="4116802509" sldId="273"/>
        </pc:sldMkLst>
      </pc:sldChg>
      <pc:sldChg chg="delSp modSp add">
        <pc:chgData name="Christine Jarka" userId="27407dc7-5536-4242-9797-21c37323e07b" providerId="ADAL" clId="{B1D38730-C6EF-4438-BC66-37CC57FC42D7}" dt="2020-08-28T17:02:26.637" v="816" actId="478"/>
        <pc:sldMkLst>
          <pc:docMk/>
          <pc:sldMk cId="4205948244" sldId="273"/>
        </pc:sldMkLst>
        <pc:spChg chg="mod">
          <ac:chgData name="Christine Jarka" userId="27407dc7-5536-4242-9797-21c37323e07b" providerId="ADAL" clId="{B1D38730-C6EF-4438-BC66-37CC57FC42D7}" dt="2020-08-28T16:58:34.751" v="789" actId="20577"/>
          <ac:spMkLst>
            <pc:docMk/>
            <pc:sldMk cId="4205948244" sldId="273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7:02:26.637" v="816" actId="478"/>
          <ac:spMkLst>
            <pc:docMk/>
            <pc:sldMk cId="4205948244" sldId="273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6:58:50.525" v="790" actId="14826"/>
          <ac:picMkLst>
            <pc:docMk/>
            <pc:sldMk cId="4205948244" sldId="273"/>
            <ac:picMk id="4" creationId="{0DC0BB89-8F3C-4F4B-B705-250F8B84F715}"/>
          </ac:picMkLst>
        </pc:picChg>
      </pc:sldChg>
      <pc:sldChg chg="delSp modSp add">
        <pc:chgData name="Christine Jarka" userId="27407dc7-5536-4242-9797-21c37323e07b" providerId="ADAL" clId="{B1D38730-C6EF-4438-BC66-37CC57FC42D7}" dt="2020-08-28T17:02:30.758" v="817" actId="478"/>
        <pc:sldMkLst>
          <pc:docMk/>
          <pc:sldMk cId="2944369858" sldId="274"/>
        </pc:sldMkLst>
        <pc:spChg chg="mod">
          <ac:chgData name="Christine Jarka" userId="27407dc7-5536-4242-9797-21c37323e07b" providerId="ADAL" clId="{B1D38730-C6EF-4438-BC66-37CC57FC42D7}" dt="2020-08-28T17:00:42.254" v="811" actId="20577"/>
          <ac:spMkLst>
            <pc:docMk/>
            <pc:sldMk cId="2944369858" sldId="274"/>
            <ac:spMk id="2" creationId="{33F26DF9-EBFA-471B-8932-37D6CF3A3AB3}"/>
          </ac:spMkLst>
        </pc:spChg>
        <pc:spChg chg="del">
          <ac:chgData name="Christine Jarka" userId="27407dc7-5536-4242-9797-21c37323e07b" providerId="ADAL" clId="{B1D38730-C6EF-4438-BC66-37CC57FC42D7}" dt="2020-08-28T17:02:30.758" v="817" actId="478"/>
          <ac:spMkLst>
            <pc:docMk/>
            <pc:sldMk cId="2944369858" sldId="274"/>
            <ac:spMk id="6" creationId="{4EA64B77-B23A-4A95-8594-F2CF79888491}"/>
          </ac:spMkLst>
        </pc:spChg>
        <pc:picChg chg="mod">
          <ac:chgData name="Christine Jarka" userId="27407dc7-5536-4242-9797-21c37323e07b" providerId="ADAL" clId="{B1D38730-C6EF-4438-BC66-37CC57FC42D7}" dt="2020-08-28T17:00:51.708" v="812" actId="14826"/>
          <ac:picMkLst>
            <pc:docMk/>
            <pc:sldMk cId="2944369858" sldId="274"/>
            <ac:picMk id="4" creationId="{0DC0BB89-8F3C-4F4B-B705-250F8B84F715}"/>
          </ac:picMkLst>
        </pc:picChg>
      </pc:sldChg>
    </pc:docChg>
  </pc:docChgLst>
  <pc:docChgLst>
    <pc:chgData name="Christine Jarka" userId="27407dc7-5536-4242-9797-21c37323e07b" providerId="ADAL" clId="{B023ECFD-DBA1-4314-9425-E8E3A3F100D4}"/>
    <pc:docChg chg="undo custSel addSld delSld modSld sldOrd">
      <pc:chgData name="Christine Jarka" userId="27407dc7-5536-4242-9797-21c37323e07b" providerId="ADAL" clId="{B023ECFD-DBA1-4314-9425-E8E3A3F100D4}" dt="2020-08-28T20:08:55.150" v="1921" actId="20577"/>
      <pc:docMkLst>
        <pc:docMk/>
      </pc:docMkLst>
      <pc:sldChg chg="delSp modSp delAnim">
        <pc:chgData name="Christine Jarka" userId="27407dc7-5536-4242-9797-21c37323e07b" providerId="ADAL" clId="{B023ECFD-DBA1-4314-9425-E8E3A3F100D4}" dt="2020-08-28T20:00:26.090" v="1904" actId="1076"/>
        <pc:sldMkLst>
          <pc:docMk/>
          <pc:sldMk cId="2126766571" sldId="260"/>
        </pc:sldMkLst>
        <pc:spChg chg="mod">
          <ac:chgData name="Christine Jarka" userId="27407dc7-5536-4242-9797-21c37323e07b" providerId="ADAL" clId="{B023ECFD-DBA1-4314-9425-E8E3A3F100D4}" dt="2020-08-28T20:00:26.090" v="1904" actId="1076"/>
          <ac:spMkLst>
            <pc:docMk/>
            <pc:sldMk cId="2126766571" sldId="260"/>
            <ac:spMk id="19" creationId="{3C023796-A35B-4799-9D24-4EC2193AFDD5}"/>
          </ac:spMkLst>
        </pc:spChg>
        <pc:spChg chg="del">
          <ac:chgData name="Christine Jarka" userId="27407dc7-5536-4242-9797-21c37323e07b" providerId="ADAL" clId="{B023ECFD-DBA1-4314-9425-E8E3A3F100D4}" dt="2020-08-28T20:00:18.610" v="1901" actId="478"/>
          <ac:spMkLst>
            <pc:docMk/>
            <pc:sldMk cId="2126766571" sldId="260"/>
            <ac:spMk id="22" creationId="{EF73AAF0-AE2F-4202-98F3-9DEB7FA17BA6}"/>
          </ac:spMkLst>
        </pc:spChg>
      </pc:sldChg>
      <pc:sldChg chg="modSp">
        <pc:chgData name="Christine Jarka" userId="27407dc7-5536-4242-9797-21c37323e07b" providerId="ADAL" clId="{B023ECFD-DBA1-4314-9425-E8E3A3F100D4}" dt="2020-08-28T20:01:22.801" v="1905" actId="14826"/>
        <pc:sldMkLst>
          <pc:docMk/>
          <pc:sldMk cId="3410258165" sldId="264"/>
        </pc:sldMkLst>
        <pc:spChg chg="mod">
          <ac:chgData name="Christine Jarka" userId="27407dc7-5536-4242-9797-21c37323e07b" providerId="ADAL" clId="{B023ECFD-DBA1-4314-9425-E8E3A3F100D4}" dt="2020-08-28T17:28:46.479" v="76" actId="20577"/>
          <ac:spMkLst>
            <pc:docMk/>
            <pc:sldMk cId="3410258165" sldId="26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20:01:22.801" v="1905" actId="14826"/>
          <ac:picMkLst>
            <pc:docMk/>
            <pc:sldMk cId="3410258165" sldId="264"/>
            <ac:picMk id="4" creationId="{0DC0BB89-8F3C-4F4B-B705-250F8B84F715}"/>
          </ac:picMkLst>
        </pc:picChg>
      </pc:sldChg>
      <pc:sldChg chg="addSp delSp modSp">
        <pc:chgData name="Christine Jarka" userId="27407dc7-5536-4242-9797-21c37323e07b" providerId="ADAL" clId="{B023ECFD-DBA1-4314-9425-E8E3A3F100D4}" dt="2020-08-28T19:59:52.229" v="1900" actId="14826"/>
        <pc:sldMkLst>
          <pc:docMk/>
          <pc:sldMk cId="920875554" sldId="267"/>
        </pc:sldMkLst>
        <pc:spChg chg="mod">
          <ac:chgData name="Christine Jarka" userId="27407dc7-5536-4242-9797-21c37323e07b" providerId="ADAL" clId="{B023ECFD-DBA1-4314-9425-E8E3A3F100D4}" dt="2020-08-28T17:29:36.726" v="151" actId="20577"/>
          <ac:spMkLst>
            <pc:docMk/>
            <pc:sldMk cId="920875554" sldId="267"/>
            <ac:spMk id="2" creationId="{33F26DF9-EBFA-471B-8932-37D6CF3A3AB3}"/>
          </ac:spMkLst>
        </pc:spChg>
        <pc:picChg chg="del">
          <ac:chgData name="Christine Jarka" userId="27407dc7-5536-4242-9797-21c37323e07b" providerId="ADAL" clId="{B023ECFD-DBA1-4314-9425-E8E3A3F100D4}" dt="2020-08-28T19:58:30.713" v="1897" actId="478"/>
          <ac:picMkLst>
            <pc:docMk/>
            <pc:sldMk cId="920875554" sldId="267"/>
            <ac:picMk id="4" creationId="{0DC0BB89-8F3C-4F4B-B705-250F8B84F715}"/>
          </ac:picMkLst>
        </pc:picChg>
        <pc:picChg chg="add mod">
          <ac:chgData name="Christine Jarka" userId="27407dc7-5536-4242-9797-21c37323e07b" providerId="ADAL" clId="{B023ECFD-DBA1-4314-9425-E8E3A3F100D4}" dt="2020-08-28T19:59:52.229" v="1900" actId="14826"/>
          <ac:picMkLst>
            <pc:docMk/>
            <pc:sldMk cId="920875554" sldId="267"/>
            <ac:picMk id="5" creationId="{8611C1B2-FA05-471F-8FDF-B79089508793}"/>
          </ac:picMkLst>
        </pc:picChg>
        <pc:cxnChg chg="add">
          <ac:chgData name="Christine Jarka" userId="27407dc7-5536-4242-9797-21c37323e07b" providerId="ADAL" clId="{B023ECFD-DBA1-4314-9425-E8E3A3F100D4}" dt="2020-08-28T19:58:31.177" v="1898"/>
          <ac:cxnSpMkLst>
            <pc:docMk/>
            <pc:sldMk cId="920875554" sldId="267"/>
            <ac:cxnSpMk id="6" creationId="{63F2A021-8758-4956-865E-5A55DEA102D1}"/>
          </ac:cxnSpMkLst>
        </pc:cxnChg>
      </pc:sldChg>
      <pc:sldChg chg="addSp delSp modSp">
        <pc:chgData name="Christine Jarka" userId="27407dc7-5536-4242-9797-21c37323e07b" providerId="ADAL" clId="{B023ECFD-DBA1-4314-9425-E8E3A3F100D4}" dt="2020-08-28T17:49:35.863" v="354" actId="1076"/>
        <pc:sldMkLst>
          <pc:docMk/>
          <pc:sldMk cId="19376347" sldId="269"/>
        </pc:sldMkLst>
        <pc:spChg chg="mod">
          <ac:chgData name="Christine Jarka" userId="27407dc7-5536-4242-9797-21c37323e07b" providerId="ADAL" clId="{B023ECFD-DBA1-4314-9425-E8E3A3F100D4}" dt="2020-08-28T17:49:35.863" v="354" actId="1076"/>
          <ac:spMkLst>
            <pc:docMk/>
            <pc:sldMk cId="19376347" sldId="269"/>
            <ac:spMk id="2" creationId="{33F26DF9-EBFA-471B-8932-37D6CF3A3AB3}"/>
          </ac:spMkLst>
        </pc:spChg>
        <pc:picChg chg="del">
          <ac:chgData name="Christine Jarka" userId="27407dc7-5536-4242-9797-21c37323e07b" providerId="ADAL" clId="{B023ECFD-DBA1-4314-9425-E8E3A3F100D4}" dt="2020-08-28T17:38:43.183" v="267" actId="478"/>
          <ac:picMkLst>
            <pc:docMk/>
            <pc:sldMk cId="19376347" sldId="269"/>
            <ac:picMk id="4" creationId="{0DC0BB89-8F3C-4F4B-B705-250F8B84F715}"/>
          </ac:picMkLst>
        </pc:picChg>
        <pc:picChg chg="add del mod ord">
          <ac:chgData name="Christine Jarka" userId="27407dc7-5536-4242-9797-21c37323e07b" providerId="ADAL" clId="{B023ECFD-DBA1-4314-9425-E8E3A3F100D4}" dt="2020-08-28T17:49:24.702" v="351" actId="167"/>
          <ac:picMkLst>
            <pc:docMk/>
            <pc:sldMk cId="19376347" sldId="269"/>
            <ac:picMk id="5" creationId="{A9D5705F-71BD-45EF-B186-07C91324165D}"/>
          </ac:picMkLst>
        </pc:picChg>
        <pc:picChg chg="add del mod">
          <ac:chgData name="Christine Jarka" userId="27407dc7-5536-4242-9797-21c37323e07b" providerId="ADAL" clId="{B023ECFD-DBA1-4314-9425-E8E3A3F100D4}" dt="2020-08-28T17:48:51.165" v="296"/>
          <ac:picMkLst>
            <pc:docMk/>
            <pc:sldMk cId="19376347" sldId="269"/>
            <ac:picMk id="6" creationId="{DA6504F4-1679-4F96-9837-5D2D5CED9132}"/>
          </ac:picMkLst>
        </pc:picChg>
      </pc:sldChg>
      <pc:sldChg chg="del">
        <pc:chgData name="Christine Jarka" userId="27407dc7-5536-4242-9797-21c37323e07b" providerId="ADAL" clId="{B023ECFD-DBA1-4314-9425-E8E3A3F100D4}" dt="2020-08-28T17:45:45.123" v="279" actId="2696"/>
        <pc:sldMkLst>
          <pc:docMk/>
          <pc:sldMk cId="312095403" sldId="271"/>
        </pc:sldMkLst>
      </pc:sldChg>
      <pc:sldChg chg="addSp modSp">
        <pc:chgData name="Christine Jarka" userId="27407dc7-5536-4242-9797-21c37323e07b" providerId="ADAL" clId="{B023ECFD-DBA1-4314-9425-E8E3A3F100D4}" dt="2020-08-28T19:58:03.258" v="1895" actId="1037"/>
        <pc:sldMkLst>
          <pc:docMk/>
          <pc:sldMk cId="1882690554" sldId="272"/>
        </pc:sldMkLst>
        <pc:spChg chg="mod">
          <ac:chgData name="Christine Jarka" userId="27407dc7-5536-4242-9797-21c37323e07b" providerId="ADAL" clId="{B023ECFD-DBA1-4314-9425-E8E3A3F100D4}" dt="2020-08-28T17:31:01.527" v="221" actId="20577"/>
          <ac:spMkLst>
            <pc:docMk/>
            <pc:sldMk cId="1882690554" sldId="272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57:01.602" v="1857" actId="2085"/>
          <ac:picMkLst>
            <pc:docMk/>
            <pc:sldMk cId="1882690554" sldId="272"/>
            <ac:picMk id="4" creationId="{0DC0BB89-8F3C-4F4B-B705-250F8B84F715}"/>
          </ac:picMkLst>
        </pc:picChg>
        <pc:cxnChg chg="add mod">
          <ac:chgData name="Christine Jarka" userId="27407dc7-5536-4242-9797-21c37323e07b" providerId="ADAL" clId="{B023ECFD-DBA1-4314-9425-E8E3A3F100D4}" dt="2020-08-28T19:58:03.258" v="1895" actId="1037"/>
          <ac:cxnSpMkLst>
            <pc:docMk/>
            <pc:sldMk cId="1882690554" sldId="272"/>
            <ac:cxnSpMk id="5" creationId="{E4900D79-9006-4BFB-8150-9FCC5FE090FF}"/>
          </ac:cxnSpMkLst>
        </pc:cxn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094185328" sldId="273"/>
        </pc:sldMkLst>
        <pc:spChg chg="mod">
          <ac:chgData name="Christine Jarka" userId="27407dc7-5536-4242-9797-21c37323e07b" providerId="ADAL" clId="{B023ECFD-DBA1-4314-9425-E8E3A3F100D4}" dt="2020-08-28T19:28:03.177" v="946" actId="20577"/>
          <ac:spMkLst>
            <pc:docMk/>
            <pc:sldMk cId="3094185328" sldId="273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27:50.538" v="915" actId="14826"/>
          <ac:picMkLst>
            <pc:docMk/>
            <pc:sldMk cId="3094185328" sldId="273"/>
            <ac:picMk id="5" creationId="{A9D5705F-71BD-45EF-B186-07C91324165D}"/>
          </ac:picMkLst>
        </pc:picChg>
      </pc:sldChg>
      <pc:sldChg chg="del">
        <pc:chgData name="Christine Jarka" userId="27407dc7-5536-4242-9797-21c37323e07b" providerId="ADAL" clId="{B023ECFD-DBA1-4314-9425-E8E3A3F100D4}" dt="2020-08-28T17:45:46.215" v="280" actId="2696"/>
        <pc:sldMkLst>
          <pc:docMk/>
          <pc:sldMk cId="4205948244" sldId="273"/>
        </pc:sldMkLst>
      </pc:sldChg>
      <pc:sldChg chg="del">
        <pc:chgData name="Christine Jarka" userId="27407dc7-5536-4242-9797-21c37323e07b" providerId="ADAL" clId="{B023ECFD-DBA1-4314-9425-E8E3A3F100D4}" dt="2020-08-28T17:45:47.258" v="281" actId="2696"/>
        <pc:sldMkLst>
          <pc:docMk/>
          <pc:sldMk cId="2944369858" sldId="274"/>
        </pc:sldMkLst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813642627" sldId="274"/>
        </pc:sldMkLst>
        <pc:spChg chg="mod">
          <ac:chgData name="Christine Jarka" userId="27407dc7-5536-4242-9797-21c37323e07b" providerId="ADAL" clId="{B023ECFD-DBA1-4314-9425-E8E3A3F100D4}" dt="2020-08-28T19:06:46.953" v="641" actId="20577"/>
          <ac:spMkLst>
            <pc:docMk/>
            <pc:sldMk cId="3813642627" sldId="27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6:14.326" v="556" actId="14826"/>
          <ac:picMkLst>
            <pc:docMk/>
            <pc:sldMk cId="3813642627" sldId="274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356722964" sldId="275"/>
        </pc:sldMkLst>
        <pc:spChg chg="mod">
          <ac:chgData name="Christine Jarka" userId="27407dc7-5536-4242-9797-21c37323e07b" providerId="ADAL" clId="{B023ECFD-DBA1-4314-9425-E8E3A3F100D4}" dt="2020-08-28T19:03:57.067" v="552" actId="20577"/>
          <ac:spMkLst>
            <pc:docMk/>
            <pc:sldMk cId="1356722964" sldId="275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5:06.830" v="554" actId="14826"/>
          <ac:picMkLst>
            <pc:docMk/>
            <pc:sldMk cId="1356722964" sldId="275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53036980" sldId="276"/>
        </pc:sldMkLst>
        <pc:spChg chg="mod">
          <ac:chgData name="Christine Jarka" userId="27407dc7-5536-4242-9797-21c37323e07b" providerId="ADAL" clId="{B023ECFD-DBA1-4314-9425-E8E3A3F100D4}" dt="2020-08-28T19:03:28.288" v="479" actId="20577"/>
          <ac:spMkLst>
            <pc:docMk/>
            <pc:sldMk cId="253036980" sldId="276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02:51.532" v="448" actId="14826"/>
          <ac:picMkLst>
            <pc:docMk/>
            <pc:sldMk cId="253036980" sldId="276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680912600" sldId="277"/>
        </pc:sldMkLst>
        <pc:spChg chg="mod">
          <ac:chgData name="Christine Jarka" userId="27407dc7-5536-4242-9797-21c37323e07b" providerId="ADAL" clId="{B023ECFD-DBA1-4314-9425-E8E3A3F100D4}" dt="2020-08-28T18:01:50.336" v="404" actId="20577"/>
          <ac:spMkLst>
            <pc:docMk/>
            <pc:sldMk cId="3680912600" sldId="277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8:40:57.712" v="411" actId="1037"/>
          <ac:picMkLst>
            <pc:docMk/>
            <pc:sldMk cId="3680912600" sldId="277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3586118325" sldId="278"/>
        </pc:sldMkLst>
        <pc:spChg chg="mod">
          <ac:chgData name="Christine Jarka" userId="27407dc7-5536-4242-9797-21c37323e07b" providerId="ADAL" clId="{B023ECFD-DBA1-4314-9425-E8E3A3F100D4}" dt="2020-08-28T19:36:23.266" v="1388" actId="20577"/>
          <ac:spMkLst>
            <pc:docMk/>
            <pc:sldMk cId="3586118325" sldId="278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5:36.502" v="1348" actId="14826"/>
          <ac:picMkLst>
            <pc:docMk/>
            <pc:sldMk cId="3586118325" sldId="278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875831511" sldId="279"/>
        </pc:sldMkLst>
        <pc:spChg chg="mod">
          <ac:chgData name="Christine Jarka" userId="27407dc7-5536-4242-9797-21c37323e07b" providerId="ADAL" clId="{B023ECFD-DBA1-4314-9425-E8E3A3F100D4}" dt="2020-08-28T19:32:14.844" v="1234" actId="20577"/>
          <ac:spMkLst>
            <pc:docMk/>
            <pc:sldMk cId="875831511" sldId="279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1:11.616" v="1121" actId="14826"/>
          <ac:picMkLst>
            <pc:docMk/>
            <pc:sldMk cId="875831511" sldId="279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991985390" sldId="280"/>
        </pc:sldMkLst>
        <pc:spChg chg="mod">
          <ac:chgData name="Christine Jarka" userId="27407dc7-5536-4242-9797-21c37323e07b" providerId="ADAL" clId="{B023ECFD-DBA1-4314-9425-E8E3A3F100D4}" dt="2020-08-28T19:21:31.522" v="888" actId="20577"/>
          <ac:spMkLst>
            <pc:docMk/>
            <pc:sldMk cId="2991985390" sldId="280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21:43.765" v="889" actId="14826"/>
          <ac:picMkLst>
            <pc:docMk/>
            <pc:sldMk cId="2991985390" sldId="280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181803612" sldId="281"/>
        </pc:sldMkLst>
        <pc:spChg chg="mod">
          <ac:chgData name="Christine Jarka" userId="27407dc7-5536-4242-9797-21c37323e07b" providerId="ADAL" clId="{B023ECFD-DBA1-4314-9425-E8E3A3F100D4}" dt="2020-08-28T19:28:42.779" v="1000" actId="20577"/>
          <ac:spMkLst>
            <pc:docMk/>
            <pc:sldMk cId="2181803612" sldId="281"/>
            <ac:spMk id="2" creationId="{33F26DF9-EBFA-471B-8932-37D6CF3A3AB3}"/>
          </ac:spMkLst>
        </pc:sp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705599745" sldId="282"/>
        </pc:sldMkLst>
        <pc:spChg chg="mod">
          <ac:chgData name="Christine Jarka" userId="27407dc7-5536-4242-9797-21c37323e07b" providerId="ADAL" clId="{B023ECFD-DBA1-4314-9425-E8E3A3F100D4}" dt="2020-08-28T19:32:01.235" v="1206" actId="20577"/>
          <ac:spMkLst>
            <pc:docMk/>
            <pc:sldMk cId="1705599745" sldId="282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2:42.333" v="1235" actId="14826"/>
          <ac:picMkLst>
            <pc:docMk/>
            <pc:sldMk cId="1705599745" sldId="282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8:55.150" v="1921" actId="20577"/>
        <pc:sldMkLst>
          <pc:docMk/>
          <pc:sldMk cId="3084296973" sldId="283"/>
        </pc:sldMkLst>
        <pc:spChg chg="mod">
          <ac:chgData name="Christine Jarka" userId="27407dc7-5536-4242-9797-21c37323e07b" providerId="ADAL" clId="{B023ECFD-DBA1-4314-9425-E8E3A3F100D4}" dt="2020-08-28T20:08:55.150" v="1921" actId="20577"/>
          <ac:spMkLst>
            <pc:docMk/>
            <pc:sldMk cId="3084296973" sldId="283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7:22.450" v="1433" actId="14826"/>
          <ac:picMkLst>
            <pc:docMk/>
            <pc:sldMk cId="3084296973" sldId="283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046150295" sldId="284"/>
        </pc:sldMkLst>
        <pc:spChg chg="mod">
          <ac:chgData name="Christine Jarka" userId="27407dc7-5536-4242-9797-21c37323e07b" providerId="ADAL" clId="{B023ECFD-DBA1-4314-9425-E8E3A3F100D4}" dt="2020-08-28T19:46:04.094" v="1726" actId="6549"/>
          <ac:spMkLst>
            <pc:docMk/>
            <pc:sldMk cId="1046150295" sldId="284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38:42.293" v="1468" actId="14826"/>
          <ac:picMkLst>
            <pc:docMk/>
            <pc:sldMk cId="1046150295" sldId="284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423303634" sldId="285"/>
        </pc:sldMkLst>
        <pc:spChg chg="mod">
          <ac:chgData name="Christine Jarka" userId="27407dc7-5536-4242-9797-21c37323e07b" providerId="ADAL" clId="{B023ECFD-DBA1-4314-9425-E8E3A3F100D4}" dt="2020-08-28T19:46:28.306" v="1728" actId="20577"/>
          <ac:spMkLst>
            <pc:docMk/>
            <pc:sldMk cId="1423303634" sldId="285"/>
            <ac:spMk id="2" creationId="{33F26DF9-EBFA-471B-8932-37D6CF3A3AB3}"/>
          </ac:spMkLst>
        </pc:spChg>
        <pc:picChg chg="mod">
          <ac:chgData name="Christine Jarka" userId="27407dc7-5536-4242-9797-21c37323e07b" providerId="ADAL" clId="{B023ECFD-DBA1-4314-9425-E8E3A3F100D4}" dt="2020-08-28T19:42:45.946" v="1613" actId="14826"/>
          <ac:picMkLst>
            <pc:docMk/>
            <pc:sldMk cId="1423303634" sldId="285"/>
            <ac:picMk id="5" creationId="{A9D5705F-71BD-45EF-B186-07C91324165D}"/>
          </ac:picMkLst>
        </pc:picChg>
      </pc:sldChg>
      <pc:sldChg chg="add del">
        <pc:chgData name="Christine Jarka" userId="27407dc7-5536-4242-9797-21c37323e07b" providerId="ADAL" clId="{B023ECFD-DBA1-4314-9425-E8E3A3F100D4}" dt="2020-08-28T19:46:42.933" v="1730" actId="2696"/>
        <pc:sldMkLst>
          <pc:docMk/>
          <pc:sldMk cId="1842404613" sldId="286"/>
        </pc:sldMkLst>
      </pc:sldChg>
      <pc:sldChg chg="addSp delSp 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1602174828" sldId="287"/>
        </pc:sldMkLst>
        <pc:spChg chg="del">
          <ac:chgData name="Christine Jarka" userId="27407dc7-5536-4242-9797-21c37323e07b" providerId="ADAL" clId="{B023ECFD-DBA1-4314-9425-E8E3A3F100D4}" dt="2020-08-28T19:44:23.800" v="1663" actId="478"/>
          <ac:spMkLst>
            <pc:docMk/>
            <pc:sldMk cId="1602174828" sldId="287"/>
            <ac:spMk id="2" creationId="{33F26DF9-EBFA-471B-8932-37D6CF3A3AB3}"/>
          </ac:spMkLst>
        </pc:spChg>
        <pc:spChg chg="add del mod">
          <ac:chgData name="Christine Jarka" userId="27407dc7-5536-4242-9797-21c37323e07b" providerId="ADAL" clId="{B023ECFD-DBA1-4314-9425-E8E3A3F100D4}" dt="2020-08-28T19:44:52.107" v="1722" actId="478"/>
          <ac:spMkLst>
            <pc:docMk/>
            <pc:sldMk cId="1602174828" sldId="287"/>
            <ac:spMk id="4" creationId="{FF95571B-701B-4C6E-9C14-7170CFA344FA}"/>
          </ac:spMkLst>
        </pc:spChg>
        <pc:spChg chg="add mod">
          <ac:chgData name="Christine Jarka" userId="27407dc7-5536-4242-9797-21c37323e07b" providerId="ADAL" clId="{B023ECFD-DBA1-4314-9425-E8E3A3F100D4}" dt="2020-08-28T19:44:43.843" v="1719" actId="20577"/>
          <ac:spMkLst>
            <pc:docMk/>
            <pc:sldMk cId="1602174828" sldId="287"/>
            <ac:spMk id="6" creationId="{AEDE255C-CBCD-4581-BC54-58D748FB518E}"/>
          </ac:spMkLst>
        </pc:spChg>
        <pc:picChg chg="add del mod">
          <ac:chgData name="Christine Jarka" userId="27407dc7-5536-4242-9797-21c37323e07b" providerId="ADAL" clId="{B023ECFD-DBA1-4314-9425-E8E3A3F100D4}" dt="2020-08-28T19:45:12.313" v="1724" actId="14826"/>
          <ac:picMkLst>
            <pc:docMk/>
            <pc:sldMk cId="1602174828" sldId="287"/>
            <ac:picMk id="5" creationId="{A9D5705F-71BD-45EF-B186-07C91324165D}"/>
          </ac:picMkLst>
        </pc:picChg>
      </pc:sldChg>
      <pc:sldChg chg="modSp add or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920806133" sldId="288"/>
        </pc:sldMkLst>
        <pc:spChg chg="mod">
          <ac:chgData name="Christine Jarka" userId="27407dc7-5536-4242-9797-21c37323e07b" providerId="ADAL" clId="{B023ECFD-DBA1-4314-9425-E8E3A3F100D4}" dt="2020-08-28T19:47:35.883" v="1810" actId="20577"/>
          <ac:spMkLst>
            <pc:docMk/>
            <pc:sldMk cId="920806133" sldId="288"/>
            <ac:spMk id="6" creationId="{AEDE255C-CBCD-4581-BC54-58D748FB518E}"/>
          </ac:spMkLst>
        </pc:spChg>
        <pc:picChg chg="mod">
          <ac:chgData name="Christine Jarka" userId="27407dc7-5536-4242-9797-21c37323e07b" providerId="ADAL" clId="{B023ECFD-DBA1-4314-9425-E8E3A3F100D4}" dt="2020-08-28T19:48:24.415" v="1814" actId="14100"/>
          <ac:picMkLst>
            <pc:docMk/>
            <pc:sldMk cId="920806133" sldId="288"/>
            <ac:picMk id="5" creationId="{A9D5705F-71BD-45EF-B186-07C91324165D}"/>
          </ac:picMkLst>
        </pc:picChg>
      </pc:sldChg>
      <pc:sldChg chg="modSp add modTransition">
        <pc:chgData name="Christine Jarka" userId="27407dc7-5536-4242-9797-21c37323e07b" providerId="ADAL" clId="{B023ECFD-DBA1-4314-9425-E8E3A3F100D4}" dt="2020-08-28T20:04:42.882" v="1906"/>
        <pc:sldMkLst>
          <pc:docMk/>
          <pc:sldMk cId="2559111509" sldId="289"/>
        </pc:sldMkLst>
        <pc:spChg chg="mod">
          <ac:chgData name="Christine Jarka" userId="27407dc7-5536-4242-9797-21c37323e07b" providerId="ADAL" clId="{B023ECFD-DBA1-4314-9425-E8E3A3F100D4}" dt="2020-08-28T19:49:07.618" v="1852" actId="20577"/>
          <ac:spMkLst>
            <pc:docMk/>
            <pc:sldMk cId="2559111509" sldId="289"/>
            <ac:spMk id="6" creationId="{AEDE255C-CBCD-4581-BC54-58D748FB518E}"/>
          </ac:spMkLst>
        </pc:spChg>
        <pc:picChg chg="mod">
          <ac:chgData name="Christine Jarka" userId="27407dc7-5536-4242-9797-21c37323e07b" providerId="ADAL" clId="{B023ECFD-DBA1-4314-9425-E8E3A3F100D4}" dt="2020-08-28T19:49:19.953" v="1853" actId="14826"/>
          <ac:picMkLst>
            <pc:docMk/>
            <pc:sldMk cId="2559111509" sldId="289"/>
            <ac:picMk id="5" creationId="{A9D5705F-71BD-45EF-B186-07C91324165D}"/>
          </ac:picMkLst>
        </pc:picChg>
      </pc:sldChg>
      <pc:sldChg chg="add del">
        <pc:chgData name="Christine Jarka" userId="27407dc7-5536-4242-9797-21c37323e07b" providerId="ADAL" clId="{B023ECFD-DBA1-4314-9425-E8E3A3F100D4}" dt="2020-08-28T19:58:34.038" v="1899" actId="2696"/>
        <pc:sldMkLst>
          <pc:docMk/>
          <pc:sldMk cId="3892231488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8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1938106" y="668542"/>
            <a:ext cx="5267788" cy="144655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Accessing the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English 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to choose a chapter and verse.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page opens.</a:t>
            </a:r>
          </a:p>
        </p:txBody>
      </p:sp>
    </p:spTree>
    <p:extLst>
      <p:ext uri="{BB962C8B-B14F-4D97-AF65-F5344CB8AC3E}">
        <p14:creationId xmlns:p14="http://schemas.microsoft.com/office/powerpoint/2010/main" val="135672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ULB version of the verse is at the top of the page.</a:t>
            </a:r>
          </a:p>
        </p:txBody>
      </p:sp>
    </p:spTree>
    <p:extLst>
      <p:ext uri="{BB962C8B-B14F-4D97-AF65-F5344CB8AC3E}">
        <p14:creationId xmlns:p14="http://schemas.microsoft.com/office/powerpoint/2010/main" val="381364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Notes for the verse are just below the verse.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may be more than one.</a:t>
            </a:r>
          </a:p>
        </p:txBody>
      </p:sp>
    </p:spTree>
    <p:extLst>
      <p:ext uri="{BB962C8B-B14F-4D97-AF65-F5344CB8AC3E}">
        <p14:creationId xmlns:p14="http://schemas.microsoft.com/office/powerpoint/2010/main" val="309418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3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Sometimes there are links to Translation Topics.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on a link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218180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Topic gives more information about difficult translation situations.</a:t>
            </a:r>
          </a:p>
        </p:txBody>
      </p:sp>
    </p:spTree>
    <p:extLst>
      <p:ext uri="{BB962C8B-B14F-4D97-AF65-F5344CB8AC3E}">
        <p14:creationId xmlns:p14="http://schemas.microsoft.com/office/powerpoint/2010/main" val="299198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2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Words for the verse are under the Translation Notes.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These are important words.</a:t>
            </a:r>
          </a:p>
        </p:txBody>
      </p:sp>
    </p:spTree>
    <p:extLst>
      <p:ext uri="{BB962C8B-B14F-4D97-AF65-F5344CB8AC3E}">
        <p14:creationId xmlns:p14="http://schemas.microsoft.com/office/powerpoint/2010/main" val="87583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42785"/>
            <a:ext cx="6213762" cy="6172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on the word to open the page with more information about the important word.</a:t>
            </a:r>
          </a:p>
        </p:txBody>
      </p:sp>
    </p:spTree>
    <p:extLst>
      <p:ext uri="{BB962C8B-B14F-4D97-AF65-F5344CB8AC3E}">
        <p14:creationId xmlns:p14="http://schemas.microsoft.com/office/powerpoint/2010/main" val="170559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59" y="342785"/>
            <a:ext cx="6186237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Translation Words page has definitions and helps for translators.</a:t>
            </a:r>
          </a:p>
        </p:txBody>
      </p:sp>
    </p:spTree>
    <p:extLst>
      <p:ext uri="{BB962C8B-B14F-4D97-AF65-F5344CB8AC3E}">
        <p14:creationId xmlns:p14="http://schemas.microsoft.com/office/powerpoint/2010/main" val="358611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Use the Bookmark to find the Translation Questions.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on the chapter to open.</a:t>
            </a:r>
          </a:p>
        </p:txBody>
      </p:sp>
    </p:spTree>
    <p:extLst>
      <p:ext uri="{BB962C8B-B14F-4D97-AF65-F5344CB8AC3E}">
        <p14:creationId xmlns:p14="http://schemas.microsoft.com/office/powerpoint/2010/main" val="308429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2785"/>
            <a:ext cx="6172429" cy="617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Use the questions with the language community to check the translation work.</a:t>
            </a:r>
          </a:p>
        </p:txBody>
      </p:sp>
    </p:spTree>
    <p:extLst>
      <p:ext uri="{BB962C8B-B14F-4D97-AF65-F5344CB8AC3E}">
        <p14:creationId xmlns:p14="http://schemas.microsoft.com/office/powerpoint/2010/main" val="104615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Go to the Translations Page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045111" y="1924613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349674"/>
            <a:ext cx="6172429" cy="615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top circle for a </a:t>
            </a:r>
            <a:br>
              <a:rPr lang="en-US" dirty="0"/>
            </a:br>
            <a:r>
              <a:rPr lang="en-US" dirty="0"/>
              <a:t>full-page view.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0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63" y="838015"/>
            <a:ext cx="6172429" cy="518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top circle again for a page width view.</a:t>
            </a:r>
          </a:p>
        </p:txBody>
      </p:sp>
    </p:spTree>
    <p:extLst>
      <p:ext uri="{BB962C8B-B14F-4D97-AF65-F5344CB8AC3E}">
        <p14:creationId xmlns:p14="http://schemas.microsoft.com/office/powerpoint/2010/main" val="160217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" y="354438"/>
            <a:ext cx="6279893" cy="614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 the download icon to save the document to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92080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" y="787713"/>
            <a:ext cx="6279893" cy="5276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DE255C-CBCD-4581-BC54-58D748FB518E}"/>
              </a:ext>
            </a:extLst>
          </p:cNvPr>
          <p:cNvSpPr txBox="1">
            <a:spLocks/>
          </p:cNvSpPr>
          <p:nvPr/>
        </p:nvSpPr>
        <p:spPr>
          <a:xfrm>
            <a:off x="6550429" y="831273"/>
            <a:ext cx="2439775" cy="390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Navigate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Save the document to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255911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Page opens to English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Scroll down to the</a:t>
            </a:r>
            <a:br>
              <a:rPr lang="en-US" dirty="0"/>
            </a:br>
            <a:r>
              <a:rPr lang="en-US" dirty="0"/>
              <a:t>ULB Translation Notes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to open the Old Testament</a:t>
            </a:r>
            <a:br>
              <a:rPr lang="en-US" dirty="0"/>
            </a:br>
            <a:r>
              <a:rPr lang="en-US" dirty="0"/>
              <a:t>or New Testament book list.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1C1B2-FA05-471F-8FDF-B7908950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" y="2622053"/>
            <a:ext cx="9135647" cy="4074457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F2A021-8758-4956-865E-5A55DEA102D1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pdf button to open</a:t>
            </a:r>
            <a:br>
              <a:rPr lang="en-US" dirty="0"/>
            </a:br>
            <a:r>
              <a:rPr lang="en-US" dirty="0"/>
              <a:t>a book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" y="2622053"/>
            <a:ext cx="9135647" cy="4074458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00D79-9006-4BFB-8150-9FCC5FE090FF}"/>
              </a:ext>
            </a:extLst>
          </p:cNvPr>
          <p:cNvCxnSpPr>
            <a:cxnSpLocks/>
          </p:cNvCxnSpPr>
          <p:nvPr/>
        </p:nvCxnSpPr>
        <p:spPr>
          <a:xfrm>
            <a:off x="-52748" y="2576142"/>
            <a:ext cx="9258298" cy="0"/>
          </a:xfrm>
          <a:prstGeom prst="line">
            <a:avLst/>
          </a:prstGeom>
          <a:ln w="19050">
            <a:solidFill>
              <a:srgbClr val="716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The PDF of the</a:t>
            </a:r>
            <a:br>
              <a:rPr lang="en-US" dirty="0"/>
            </a:br>
            <a:r>
              <a:rPr lang="en-US" dirty="0"/>
              <a:t>Translation Resources opens.</a:t>
            </a:r>
          </a:p>
        </p:txBody>
      </p:sp>
    </p:spTree>
    <p:extLst>
      <p:ext uri="{BB962C8B-B14F-4D97-AF65-F5344CB8AC3E}">
        <p14:creationId xmlns:p14="http://schemas.microsoft.com/office/powerpoint/2010/main" val="193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/>
    </mc:Choice>
    <mc:Fallback xmlns=""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63" y="322118"/>
            <a:ext cx="6145178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on Bookmark icon to open bookmark menu.</a:t>
            </a:r>
          </a:p>
        </p:txBody>
      </p:sp>
    </p:spTree>
    <p:extLst>
      <p:ext uri="{BB962C8B-B14F-4D97-AF65-F5344CB8AC3E}">
        <p14:creationId xmlns:p14="http://schemas.microsoft.com/office/powerpoint/2010/main" val="368091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5705F-71BD-45EF-B186-07C91324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" y="322118"/>
            <a:ext cx="6213763" cy="62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29" y="831273"/>
            <a:ext cx="2439775" cy="3906981"/>
          </a:xfrm>
        </p:spPr>
        <p:txBody>
          <a:bodyPr/>
          <a:lstStyle/>
          <a:p>
            <a:r>
              <a:rPr lang="en-US" dirty="0"/>
              <a:t>Click the down arrow icon to open the Translation Notes menu.</a:t>
            </a:r>
          </a:p>
        </p:txBody>
      </p:sp>
    </p:spTree>
    <p:extLst>
      <p:ext uri="{BB962C8B-B14F-4D97-AF65-F5344CB8AC3E}">
        <p14:creationId xmlns:p14="http://schemas.microsoft.com/office/powerpoint/2010/main" val="25303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/>
    </mc:Choice>
    <mc:Fallback>
      <p:transition spd="slow" advClick="0" advTm="10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6" ma:contentTypeDescription="Create a new document." ma:contentTypeScope="" ma:versionID="34ca4d5dec8541b93d160618231a9031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cbbf5f4c01f0a3496800e153c6dd9e6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8ACA15-28CD-4FC8-AD86-CC2525ABFAC1}"/>
</file>

<file path=customXml/itemProps2.xml><?xml version="1.0" encoding="utf-8"?>
<ds:datastoreItem xmlns:ds="http://schemas.openxmlformats.org/officeDocument/2006/customXml" ds:itemID="{95348093-6337-4770-BD95-D3416756A9C9}"/>
</file>

<file path=customXml/itemProps3.xml><?xml version="1.0" encoding="utf-8"?>
<ds:datastoreItem xmlns:ds="http://schemas.openxmlformats.org/officeDocument/2006/customXml" ds:itemID="{3F03F000-008B-4948-A8E1-93B115A36C5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357</Words>
  <Application>Microsoft Office PowerPoint</Application>
  <PresentationFormat>On-screen Show (4:3)</PresentationFormat>
  <Paragraphs>29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Go to the Translations Page</vt:lpstr>
      <vt:lpstr>The Translations Page opens to English</vt:lpstr>
      <vt:lpstr>Scroll down to the ULB Translation Notes section.</vt:lpstr>
      <vt:lpstr>Click to open the Old Testament or New Testament book list.</vt:lpstr>
      <vt:lpstr>Click the pdf button to open a book file.</vt:lpstr>
      <vt:lpstr>The PDF of the Translation Resources opens.</vt:lpstr>
      <vt:lpstr>Click on Bookmark icon to open bookmark menu.</vt:lpstr>
      <vt:lpstr>Click the down arrow icon to open the Translation Notes menu.</vt:lpstr>
      <vt:lpstr>Click to choose a chapter and verse.  The page opens.</vt:lpstr>
      <vt:lpstr>The ULB version of the verse is at the top of the page.</vt:lpstr>
      <vt:lpstr>The Translation Notes for the verse are just below the verse.  There may be more than one.</vt:lpstr>
      <vt:lpstr>Sometimes there are links to Translation Topics.  Click on a link to learn more.</vt:lpstr>
      <vt:lpstr>The Translation Topic gives more information about difficult translation situations.</vt:lpstr>
      <vt:lpstr>The Translation Words for the verse are under the Translation Notes.  These are important words.</vt:lpstr>
      <vt:lpstr>Click on the word to open the page with more information about the important word.</vt:lpstr>
      <vt:lpstr>The Translation Words page has definitions and helps for translators.</vt:lpstr>
      <vt:lpstr>Use the Bookmark to find the Translation Questions.  Click on the chapter to open.</vt:lpstr>
      <vt:lpstr>Use the questions with the language community to check the translation work.</vt:lpstr>
      <vt:lpstr>Navigate  Click the top circle for a  full-page view.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71</cp:revision>
  <dcterms:created xsi:type="dcterms:W3CDTF">2019-03-18T18:21:25Z</dcterms:created>
  <dcterms:modified xsi:type="dcterms:W3CDTF">2020-08-28T20:09:01Z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